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\Desktop\Новая папка (3)\Bezymyannyy_1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1203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Новая папка (3)\Bezymyannyy_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901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XTreme.ws</cp:lastModifiedBy>
  <cp:revision>1</cp:revision>
  <dcterms:created xsi:type="dcterms:W3CDTF">2017-03-02T23:20:44Z</dcterms:created>
  <dcterms:modified xsi:type="dcterms:W3CDTF">2017-03-02T23:24:10Z</dcterms:modified>
</cp:coreProperties>
</file>